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80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96598-0386-4067-BAE7-973051E4229F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700E6-FF8F-4955-92F1-84071BDC306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96598-0386-4067-BAE7-973051E4229F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700E6-FF8F-4955-92F1-84071BDC30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96598-0386-4067-BAE7-973051E4229F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700E6-FF8F-4955-92F1-84071BDC30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96598-0386-4067-BAE7-973051E4229F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700E6-FF8F-4955-92F1-84071BDC30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96598-0386-4067-BAE7-973051E4229F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700E6-FF8F-4955-92F1-84071BDC306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96598-0386-4067-BAE7-973051E4229F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700E6-FF8F-4955-92F1-84071BDC30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96598-0386-4067-BAE7-973051E4229F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700E6-FF8F-4955-92F1-84071BDC30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96598-0386-4067-BAE7-973051E4229F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700E6-FF8F-4955-92F1-84071BDC30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96598-0386-4067-BAE7-973051E4229F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700E6-FF8F-4955-92F1-84071BDC30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96598-0386-4067-BAE7-973051E4229F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700E6-FF8F-4955-92F1-84071BDC30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96598-0386-4067-BAE7-973051E4229F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AF700E6-FF8F-4955-92F1-84071BDC306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C396598-0386-4067-BAE7-973051E4229F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AF700E6-FF8F-4955-92F1-84071BDC306B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3340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latin typeface="Berlin Sans FB" pitchFamily="34" charset="0"/>
              </a:rPr>
              <a:t>Best Creative Graphics Design Company </a:t>
            </a:r>
            <a:endParaRPr lang="en-US" sz="3200" dirty="0">
              <a:latin typeface="Berlin Sans FB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0" y="1524000"/>
            <a:ext cx="3505200" cy="3886200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>
                <a:solidFill>
                  <a:srgbClr val="FFC000"/>
                </a:solidFill>
                <a:latin typeface="Aharoni" pitchFamily="2" charset="-79"/>
                <a:cs typeface="Aharoni" pitchFamily="2" charset="-79"/>
              </a:rPr>
              <a:t>Get creative graphic designing service for </a:t>
            </a:r>
            <a:r>
              <a:rPr lang="en-US" sz="36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Microsoft Uighur" pitchFamily="2" charset="-78"/>
                <a:cs typeface="Microsoft Uighur" pitchFamily="2" charset="-78"/>
              </a:rPr>
              <a:t>Logo</a:t>
            </a:r>
            <a:r>
              <a:rPr lang="en-US" sz="36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Microsoft Uighur" pitchFamily="2" charset="-78"/>
                <a:cs typeface="Microsoft Uighur" pitchFamily="2" charset="-78"/>
              </a:rPr>
              <a:t>, </a:t>
            </a:r>
            <a:r>
              <a:rPr lang="en-US" sz="36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Microsoft Uighur" pitchFamily="2" charset="-78"/>
                <a:cs typeface="Microsoft Uighur" pitchFamily="2" charset="-78"/>
              </a:rPr>
              <a:t>Flyer</a:t>
            </a:r>
            <a:r>
              <a:rPr lang="en-US" sz="36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Microsoft Uighur" pitchFamily="2" charset="-78"/>
                <a:cs typeface="Microsoft Uighur" pitchFamily="2" charset="-78"/>
              </a:rPr>
              <a:t>, </a:t>
            </a:r>
            <a:r>
              <a:rPr lang="en-US" sz="36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Microsoft Uighur" pitchFamily="2" charset="-78"/>
                <a:cs typeface="Microsoft Uighur" pitchFamily="2" charset="-78"/>
              </a:rPr>
              <a:t>Brochure</a:t>
            </a:r>
            <a:r>
              <a:rPr lang="en-US" sz="36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Microsoft Uighur" pitchFamily="2" charset="-78"/>
                <a:cs typeface="Microsoft Uighur" pitchFamily="2" charset="-78"/>
              </a:rPr>
              <a:t>, </a:t>
            </a:r>
            <a:r>
              <a:rPr lang="en-US" sz="36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Microsoft Uighur" pitchFamily="2" charset="-78"/>
                <a:cs typeface="Microsoft Uighur" pitchFamily="2" charset="-78"/>
              </a:rPr>
              <a:t>Social Media</a:t>
            </a:r>
            <a:r>
              <a:rPr lang="en-US" sz="36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Microsoft Uighur" pitchFamily="2" charset="-78"/>
                <a:cs typeface="Microsoft Uighur" pitchFamily="2" charset="-78"/>
              </a:rPr>
              <a:t>, </a:t>
            </a:r>
            <a:r>
              <a:rPr lang="en-US" sz="3200" dirty="0" smtClean="0">
                <a:solidFill>
                  <a:srgbClr val="FFC000"/>
                </a:solidFill>
                <a:latin typeface="Aharoni" pitchFamily="2" charset="-79"/>
                <a:cs typeface="Aharoni" pitchFamily="2" charset="-79"/>
              </a:rPr>
              <a:t>and </a:t>
            </a:r>
            <a:r>
              <a:rPr lang="en-US" sz="36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Microsoft Uighur" pitchFamily="2" charset="-78"/>
                <a:cs typeface="Microsoft Uighur" pitchFamily="2" charset="-78"/>
              </a:rPr>
              <a:t>B</a:t>
            </a:r>
            <a:r>
              <a:rPr lang="en-US" sz="36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Microsoft Uighur" pitchFamily="2" charset="-78"/>
                <a:cs typeface="Microsoft Uighur" pitchFamily="2" charset="-78"/>
              </a:rPr>
              <a:t>anner Design</a:t>
            </a:r>
            <a:r>
              <a:rPr lang="en-US" sz="3200" dirty="0" smtClean="0">
                <a:solidFill>
                  <a:srgbClr val="FFC00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3200" dirty="0" smtClean="0">
                <a:solidFill>
                  <a:srgbClr val="FFC000"/>
                </a:solidFill>
                <a:latin typeface="Aharoni" pitchFamily="2" charset="-79"/>
                <a:cs typeface="Aharoni" pitchFamily="2" charset="-79"/>
              </a:rPr>
              <a:t>and many more.</a:t>
            </a:r>
            <a:endParaRPr lang="en-US" sz="3200" dirty="0">
              <a:solidFill>
                <a:srgbClr val="FFC000"/>
              </a:solidFill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1026" name="Picture 2" descr="C:\Users\Sneha\Desktop\Jayendra DGM\fadlogo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1400" y="609600"/>
            <a:ext cx="1758950" cy="660519"/>
          </a:xfrm>
          <a:prstGeom prst="rect">
            <a:avLst/>
          </a:prstGeom>
          <a:noFill/>
        </p:spPr>
      </p:pic>
      <p:pic>
        <p:nvPicPr>
          <p:cNvPr id="1027" name="Picture 3" descr="C:\Users\Sneha\Desktop\Graphic-Designing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1524000"/>
            <a:ext cx="5867400" cy="4138723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04800" y="5638800"/>
          <a:ext cx="8382000" cy="91440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4191000"/>
                <a:gridCol w="4191000"/>
              </a:tblGrid>
              <a:tr h="8382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Address: </a:t>
                      </a:r>
                      <a:r>
                        <a:rPr lang="en-US" dirty="0" smtClean="0">
                          <a:solidFill>
                            <a:schemeClr val="accent3">
                              <a:lumMod val="40000"/>
                              <a:lumOff val="60000"/>
                            </a:schemeClr>
                          </a:solidFill>
                        </a:rPr>
                        <a:t>G-108, Sector 63, Noida, UP, India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Website:</a:t>
                      </a:r>
                      <a:r>
                        <a:rPr lang="en-US" baseline="0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 </a:t>
                      </a:r>
                      <a:r>
                        <a:rPr lang="en-US" baseline="0" dirty="0" smtClean="0">
                          <a:solidFill>
                            <a:schemeClr val="accent3">
                              <a:lumMod val="40000"/>
                              <a:lumOff val="60000"/>
                            </a:schemeClr>
                          </a:solidFill>
                        </a:rPr>
                        <a:t>www.fadsan.com</a:t>
                      </a:r>
                      <a:endParaRPr lang="en-US" dirty="0">
                        <a:solidFill>
                          <a:schemeClr val="accent3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E-Mail:</a:t>
                      </a:r>
                      <a:r>
                        <a:rPr lang="en-US" baseline="0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 </a:t>
                      </a:r>
                      <a:r>
                        <a:rPr lang="en-US" baseline="0" dirty="0" smtClean="0">
                          <a:solidFill>
                            <a:schemeClr val="accent3">
                              <a:lumMod val="40000"/>
                              <a:lumOff val="60000"/>
                            </a:schemeClr>
                          </a:solidFill>
                        </a:rPr>
                        <a:t>info@fadsan.com</a:t>
                      </a:r>
                    </a:p>
                    <a:p>
                      <a:pPr algn="ctr"/>
                      <a:endParaRPr lang="en-US" baseline="0" dirty="0" smtClean="0"/>
                    </a:p>
                    <a:p>
                      <a:pPr algn="ctr"/>
                      <a:r>
                        <a:rPr lang="en-US" baseline="0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Contact  Us: </a:t>
                      </a:r>
                      <a:r>
                        <a:rPr lang="en-US" baseline="0" dirty="0" smtClean="0">
                          <a:solidFill>
                            <a:schemeClr val="accent3">
                              <a:lumMod val="40000"/>
                              <a:lumOff val="60000"/>
                            </a:schemeClr>
                          </a:solidFill>
                        </a:rPr>
                        <a:t>+91-9599179795</a:t>
                      </a:r>
                      <a:endParaRPr lang="en-US" dirty="0">
                        <a:solidFill>
                          <a:schemeClr val="accent3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59</TotalTime>
  <Words>50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Flow</vt:lpstr>
      <vt:lpstr>Best Creative Graphics Design Company 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Best Creative Graphics Design Company</dc:title>
  <dc:creator>Sneha Fadsan</dc:creator>
  <cp:lastModifiedBy>Sneha Fadsan</cp:lastModifiedBy>
  <cp:revision>7</cp:revision>
  <dcterms:created xsi:type="dcterms:W3CDTF">2019-01-24T06:41:26Z</dcterms:created>
  <dcterms:modified xsi:type="dcterms:W3CDTF">2019-01-24T07:41:20Z</dcterms:modified>
</cp:coreProperties>
</file>