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BDAEBA-67D0-4509-BB0B-4138CA03433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7B18E4-3521-4024-ABE4-E30563C03E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52400"/>
            <a:ext cx="9372600" cy="533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haroni" pitchFamily="2" charset="-79"/>
                <a:cs typeface="Aharoni" pitchFamily="2" charset="-79"/>
              </a:rPr>
              <a:t>O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nline Advertising Company 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990600"/>
          </a:xfrm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Build your profile, drive awareness and generate leads. Advertising through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Fadsan will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help you reach an engaged, motivated audience looking for solutions to their marketing challenges.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 descr="digital marketing company fadsan te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4362705" cy="289560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C:\Users\Sneha\Desktop\blogs-seo-digital-marketing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295CC"/>
              </a:clrFrom>
              <a:clrTo>
                <a:srgbClr val="0295CC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191000" y="1143000"/>
            <a:ext cx="4809491" cy="3276600"/>
          </a:xfrm>
          <a:prstGeom prst="rect">
            <a:avLst/>
          </a:prstGeom>
          <a:noFill/>
        </p:spPr>
      </p:pic>
      <p:pic>
        <p:nvPicPr>
          <p:cNvPr id="8" name="Picture 7" descr="favicon cop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514" y="121648"/>
            <a:ext cx="909486" cy="945152"/>
          </a:xfrm>
          <a:prstGeom prst="rect">
            <a:avLst/>
          </a:prstGeom>
        </p:spPr>
      </p:pic>
      <p:pic>
        <p:nvPicPr>
          <p:cNvPr id="1027" name="Picture 3" descr="C:\Users\Sneha\Desktop\Jayendra DGM\fad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609600"/>
            <a:ext cx="1606550" cy="6032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4419600"/>
            <a:ext cx="91440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00"/>
                </a:solidFill>
              </a:rPr>
              <a:t>           FadsanTechnologiesOfficial                fadsantechno               FadsanTech.Official                fadsantechnologies</a:t>
            </a:r>
            <a:endParaRPr lang="en-US" sz="1200" dirty="0">
              <a:solidFill>
                <a:srgbClr val="FFFF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267200" y="4038600"/>
          <a:ext cx="46482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482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haroni" pitchFamily="2" charset="-79"/>
                          <a:cs typeface="Aharoni" pitchFamily="2" charset="-79"/>
                        </a:rPr>
                        <a:t>Follow Us:</a:t>
                      </a:r>
                      <a:endParaRPr lang="en-US" sz="2400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C:\Users\Sneha\Desktop\Jayendra DGM\Google-plus-circle-icon-pn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4572000"/>
            <a:ext cx="457200" cy="457200"/>
          </a:xfrm>
          <a:prstGeom prst="rect">
            <a:avLst/>
          </a:prstGeom>
          <a:noFill/>
        </p:spPr>
      </p:pic>
      <p:pic>
        <p:nvPicPr>
          <p:cNvPr id="1029" name="Picture 5" descr="C:\Users\Sneha\Desktop\Jayendra DGM\twitter-51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4572000"/>
            <a:ext cx="457200" cy="457200"/>
          </a:xfrm>
          <a:prstGeom prst="rect">
            <a:avLst/>
          </a:prstGeom>
          <a:noFill/>
        </p:spPr>
      </p:pic>
      <p:pic>
        <p:nvPicPr>
          <p:cNvPr id="1030" name="Picture 6" descr="C:\Users\Sneha\Desktop\facebook_logos_PNG1975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5800" y="4550227"/>
            <a:ext cx="609600" cy="478973"/>
          </a:xfrm>
          <a:prstGeom prst="rect">
            <a:avLst/>
          </a:prstGeom>
          <a:noFill/>
        </p:spPr>
      </p:pic>
      <p:pic>
        <p:nvPicPr>
          <p:cNvPr id="1032" name="Picture 8" descr="C:\Users\Sneha\Desktop\Jayendra DGM\pinterest_circle-51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5600" y="4572000"/>
            <a:ext cx="457200" cy="457200"/>
          </a:xfrm>
          <a:prstGeom prst="rect">
            <a:avLst/>
          </a:prstGeom>
          <a:noFill/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0" y="5943600"/>
          <a:ext cx="9144000" cy="76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181600"/>
                <a:gridCol w="3962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G-108, Sector 63, Noida, Uttar Pradesh, India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      </a:t>
                      </a:r>
                    </a:p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     info@fadsan.com, fadsantechnologies@gmail.com</a:t>
                      </a:r>
                      <a:endParaRPr lang="en-US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   www.fadsan.com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0120-4243989</a:t>
                      </a:r>
                      <a:endParaRPr lang="en-US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5" name="Picture 11" descr="C:\Users\Sneha\Desktop\contact_us_circle_538815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9800" y="6403975"/>
            <a:ext cx="304801" cy="301625"/>
          </a:xfrm>
          <a:prstGeom prst="rect">
            <a:avLst/>
          </a:prstGeom>
          <a:noFill/>
        </p:spPr>
      </p:pic>
      <p:pic>
        <p:nvPicPr>
          <p:cNvPr id="1036" name="Picture 12" descr="C:\Users\Sneha\Desktop\circle_social-email-glyph-51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" y="6400800"/>
            <a:ext cx="304800" cy="304800"/>
          </a:xfrm>
          <a:prstGeom prst="rect">
            <a:avLst/>
          </a:prstGeom>
          <a:noFill/>
        </p:spPr>
      </p:pic>
      <p:pic>
        <p:nvPicPr>
          <p:cNvPr id="1037" name="Picture 13" descr="C:\Users\Sneha\Desktop\Jayendra DGM\icon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" y="5943600"/>
            <a:ext cx="304800" cy="304800"/>
          </a:xfrm>
          <a:prstGeom prst="rect">
            <a:avLst/>
          </a:prstGeom>
          <a:noFill/>
        </p:spPr>
      </p:pic>
      <p:pic>
        <p:nvPicPr>
          <p:cNvPr id="1038" name="Picture 14" descr="C:\Users\Sneha\Desktop\Jayendra DGM\web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019800" y="5943600"/>
            <a:ext cx="304800" cy="304800"/>
          </a:xfrm>
          <a:prstGeom prst="rect">
            <a:avLst/>
          </a:prstGeom>
          <a:noFill/>
        </p:spPr>
      </p:pic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276600" y="685800"/>
          <a:ext cx="2514600" cy="381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14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+91-9599179795</a:t>
                      </a:r>
                      <a:endParaRPr lang="en-US" sz="140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pic>
        <p:nvPicPr>
          <p:cNvPr id="27" name="Picture 26" descr="whatsapp-512.png"/>
          <p:cNvPicPr>
            <a:picLocks noChangeAspect="1"/>
          </p:cNvPicPr>
          <p:nvPr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3124200" y="685800"/>
            <a:ext cx="381000" cy="381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66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Online Advertising Company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Advertising Company</dc:title>
  <dc:creator>Sneha Fadsan</dc:creator>
  <cp:lastModifiedBy>Sneha Fadsan</cp:lastModifiedBy>
  <cp:revision>7</cp:revision>
  <dcterms:created xsi:type="dcterms:W3CDTF">2019-02-27T04:58:42Z</dcterms:created>
  <dcterms:modified xsi:type="dcterms:W3CDTF">2019-02-27T05:57:47Z</dcterms:modified>
</cp:coreProperties>
</file>