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C261-AD5D-4421-8BA5-BACE0F6678F9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5F49-6D8C-470E-B312-3AE5218BD3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686800" cy="990600"/>
          </a:xfrm>
        </p:spPr>
        <p:txBody>
          <a:bodyPr>
            <a:prstTxWarp prst="textWave1">
              <a:avLst/>
            </a:prstTxWarp>
            <a:noAutofit/>
            <a:scene3d>
              <a:camera prst="perspectiveAbove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iPhone, iOS,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Android </a:t>
            </a:r>
            <a:r>
              <a:rPr lang="en-US" sz="32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and Web App Development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2954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</a:schemeClr>
                </a:solidFill>
                <a:latin typeface="Aharoni" pitchFamily="2" charset="-79"/>
                <a:cs typeface="Aharoni" pitchFamily="2" charset="-79"/>
              </a:rPr>
              <a:t>Design, Developing and Deploying successful iOS, iPhone, Android Applications…</a:t>
            </a:r>
          </a:p>
          <a:p>
            <a:r>
              <a:rPr lang="en-US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Your search for iOS, Android application development service ends here with Fadsan Technologies</a:t>
            </a:r>
            <a:endParaRPr lang="en-US" sz="1800" b="1" dirty="0">
              <a:solidFill>
                <a:schemeClr val="accent3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5" descr="mobile-applic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90600"/>
            <a:ext cx="5410200" cy="368314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Picture 6" descr="Andro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0600"/>
            <a:ext cx="3810000" cy="3581400"/>
          </a:xfrm>
          <a:prstGeom prst="rect">
            <a:avLst/>
          </a:prstGeom>
        </p:spPr>
      </p:pic>
      <p:pic>
        <p:nvPicPr>
          <p:cNvPr id="11" name="Picture 10" descr="favicon copy.png"/>
          <p:cNvPicPr>
            <a:picLocks noChangeAspect="1"/>
          </p:cNvPicPr>
          <p:nvPr/>
        </p:nvPicPr>
        <p:blipFill>
          <a:blip r:embed="rId4" cstate="print">
            <a:lum bright="40000"/>
          </a:blip>
          <a:stretch>
            <a:fillRect/>
          </a:stretch>
        </p:blipFill>
        <p:spPr>
          <a:xfrm>
            <a:off x="1318404" y="1219200"/>
            <a:ext cx="586596" cy="609600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" y="6019800"/>
          <a:ext cx="8763000" cy="675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7630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G-108, Sec 63, Noida, U.P., India                                                                  www.fadsan.com</a:t>
                      </a:r>
                    </a:p>
                    <a:p>
                      <a:r>
                        <a:rPr lang="en-US" dirty="0" smtClean="0"/>
                        <a:t>      +91-9599179795 ,  01204243989                                                                 info@fadsan.com         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 descr="contact_us_circle_53881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640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4" name="Picture 13" descr="circle_social-email-glyph-51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29400" y="6400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5" name="Picture 14" descr="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6096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6" name="Picture 15" descr="web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9400" y="6096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8" name="Picture 17" descr="fadlogo1.png"/>
          <p:cNvPicPr>
            <a:picLocks noChangeAspect="1"/>
          </p:cNvPicPr>
          <p:nvPr/>
        </p:nvPicPr>
        <p:blipFill>
          <a:blip r:embed="rId9" cstate="print">
            <a:lum bright="40000"/>
          </a:blip>
          <a:stretch>
            <a:fillRect/>
          </a:stretch>
        </p:blipFill>
        <p:spPr>
          <a:xfrm>
            <a:off x="4114800" y="6019800"/>
            <a:ext cx="1676400" cy="6294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iPhone, iOS, Android and Web App Development Services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 Fadsan</dc:creator>
  <cp:lastModifiedBy>Sneha Fadsan</cp:lastModifiedBy>
  <cp:revision>6</cp:revision>
  <dcterms:created xsi:type="dcterms:W3CDTF">2019-03-12T04:20:25Z</dcterms:created>
  <dcterms:modified xsi:type="dcterms:W3CDTF">2019-03-12T05:13:35Z</dcterms:modified>
</cp:coreProperties>
</file>