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AF5EA-1F4D-496B-856E-34D9246FD6C2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95B2-B9D6-410A-A38C-2EEE6ECDD2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AF5EA-1F4D-496B-856E-34D9246FD6C2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95B2-B9D6-410A-A38C-2EEE6ECDD2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AF5EA-1F4D-496B-856E-34D9246FD6C2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95B2-B9D6-410A-A38C-2EEE6ECDD2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AF5EA-1F4D-496B-856E-34D9246FD6C2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95B2-B9D6-410A-A38C-2EEE6ECDD2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AF5EA-1F4D-496B-856E-34D9246FD6C2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95B2-B9D6-410A-A38C-2EEE6ECDD2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AF5EA-1F4D-496B-856E-34D9246FD6C2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95B2-B9D6-410A-A38C-2EEE6ECDD2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AF5EA-1F4D-496B-856E-34D9246FD6C2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95B2-B9D6-410A-A38C-2EEE6ECDD2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AF5EA-1F4D-496B-856E-34D9246FD6C2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95B2-B9D6-410A-A38C-2EEE6ECDD2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AF5EA-1F4D-496B-856E-34D9246FD6C2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95B2-B9D6-410A-A38C-2EEE6ECDD2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AF5EA-1F4D-496B-856E-34D9246FD6C2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95B2-B9D6-410A-A38C-2EEE6ECDD2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AF5EA-1F4D-496B-856E-34D9246FD6C2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95B2-B9D6-410A-A38C-2EEE6ECDD2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AF5EA-1F4D-496B-856E-34D9246FD6C2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695B2-B9D6-410A-A38C-2EEE6ECDD2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LE-1974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kelite-jewelry-suppliers-company-gemco-designs-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85750"/>
            <a:ext cx="8229600" cy="61722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ezel-set-diamond-gold-jewelr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39675"/>
            <a:ext cx="8229600" cy="617864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ge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olesale-jewelry-findings-supplies-online-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85750"/>
            <a:ext cx="8458200" cy="63436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t-your-service-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2018-05-18T07:12:47Z</dcterms:created>
  <dcterms:modified xsi:type="dcterms:W3CDTF">2018-05-18T07:15:58Z</dcterms:modified>
</cp:coreProperties>
</file>