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2552AA9-A951-415D-98A4-B57E2C71C67A}" type="datetimeFigureOut">
              <a:rPr lang="en-US" smtClean="0"/>
              <a:pPr/>
              <a:t>3/1/2017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C012029-3A47-4F59-A4F3-41497FAC42D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552AA9-A951-415D-98A4-B57E2C71C67A}" type="datetimeFigureOut">
              <a:rPr lang="en-US" smtClean="0"/>
              <a:pPr/>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12029-3A47-4F59-A4F3-41497FAC42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552AA9-A951-415D-98A4-B57E2C71C67A}" type="datetimeFigureOut">
              <a:rPr lang="en-US" smtClean="0"/>
              <a:pPr/>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12029-3A47-4F59-A4F3-41497FAC42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2552AA9-A951-415D-98A4-B57E2C71C67A}" type="datetimeFigureOut">
              <a:rPr lang="en-US" smtClean="0"/>
              <a:pPr/>
              <a:t>3/1/2017</a:t>
            </a:fld>
            <a:endParaRPr lang="en-US"/>
          </a:p>
        </p:txBody>
      </p:sp>
      <p:sp>
        <p:nvSpPr>
          <p:cNvPr id="9" name="Slide Number Placeholder 8"/>
          <p:cNvSpPr>
            <a:spLocks noGrp="1"/>
          </p:cNvSpPr>
          <p:nvPr>
            <p:ph type="sldNum" sz="quarter" idx="15"/>
          </p:nvPr>
        </p:nvSpPr>
        <p:spPr/>
        <p:txBody>
          <a:bodyPr rtlCol="0"/>
          <a:lstStyle/>
          <a:p>
            <a:fld id="{3C012029-3A47-4F59-A4F3-41497FAC42D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2552AA9-A951-415D-98A4-B57E2C71C67A}" type="datetimeFigureOut">
              <a:rPr lang="en-US" smtClean="0"/>
              <a:pPr/>
              <a:t>3/1/2017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C012029-3A47-4F59-A4F3-41497FAC42D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2552AA9-A951-415D-98A4-B57E2C71C67A}" type="datetimeFigureOut">
              <a:rPr lang="en-US" smtClean="0"/>
              <a:pPr/>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12029-3A47-4F59-A4F3-41497FAC42D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2552AA9-A951-415D-98A4-B57E2C71C67A}" type="datetimeFigureOut">
              <a:rPr lang="en-US" smtClean="0"/>
              <a:pPr/>
              <a:t>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012029-3A47-4F59-A4F3-41497FAC42DC}"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2552AA9-A951-415D-98A4-B57E2C71C67A}" type="datetimeFigureOut">
              <a:rPr lang="en-US" smtClean="0"/>
              <a:pPr/>
              <a:t>3/1/2017</a:t>
            </a:fld>
            <a:endParaRPr lang="en-US"/>
          </a:p>
        </p:txBody>
      </p:sp>
      <p:sp>
        <p:nvSpPr>
          <p:cNvPr id="7" name="Slide Number Placeholder 6"/>
          <p:cNvSpPr>
            <a:spLocks noGrp="1"/>
          </p:cNvSpPr>
          <p:nvPr>
            <p:ph type="sldNum" sz="quarter" idx="11"/>
          </p:nvPr>
        </p:nvSpPr>
        <p:spPr/>
        <p:txBody>
          <a:bodyPr rtlCol="0"/>
          <a:lstStyle/>
          <a:p>
            <a:fld id="{3C012029-3A47-4F59-A4F3-41497FAC42DC}"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552AA9-A951-415D-98A4-B57E2C71C67A}" type="datetimeFigureOut">
              <a:rPr lang="en-US" smtClean="0"/>
              <a:pPr/>
              <a:t>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012029-3A47-4F59-A4F3-41497FAC42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2552AA9-A951-415D-98A4-B57E2C71C67A}" type="datetimeFigureOut">
              <a:rPr lang="en-US" smtClean="0"/>
              <a:pPr/>
              <a:t>3/1/2017</a:t>
            </a:fld>
            <a:endParaRPr lang="en-US"/>
          </a:p>
        </p:txBody>
      </p:sp>
      <p:sp>
        <p:nvSpPr>
          <p:cNvPr id="22" name="Slide Number Placeholder 21"/>
          <p:cNvSpPr>
            <a:spLocks noGrp="1"/>
          </p:cNvSpPr>
          <p:nvPr>
            <p:ph type="sldNum" sz="quarter" idx="15"/>
          </p:nvPr>
        </p:nvSpPr>
        <p:spPr/>
        <p:txBody>
          <a:bodyPr rtlCol="0"/>
          <a:lstStyle/>
          <a:p>
            <a:fld id="{3C012029-3A47-4F59-A4F3-41497FAC42DC}"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2552AA9-A951-415D-98A4-B57E2C71C67A}" type="datetimeFigureOut">
              <a:rPr lang="en-US" smtClean="0"/>
              <a:pPr/>
              <a:t>3/1/2017</a:t>
            </a:fld>
            <a:endParaRPr lang="en-US"/>
          </a:p>
        </p:txBody>
      </p:sp>
      <p:sp>
        <p:nvSpPr>
          <p:cNvPr id="18" name="Slide Number Placeholder 17"/>
          <p:cNvSpPr>
            <a:spLocks noGrp="1"/>
          </p:cNvSpPr>
          <p:nvPr>
            <p:ph type="sldNum" sz="quarter" idx="11"/>
          </p:nvPr>
        </p:nvSpPr>
        <p:spPr/>
        <p:txBody>
          <a:bodyPr rtlCol="0"/>
          <a:lstStyle/>
          <a:p>
            <a:fld id="{3C012029-3A47-4F59-A4F3-41497FAC42DC}"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2552AA9-A951-415D-98A4-B57E2C71C67A}" type="datetimeFigureOut">
              <a:rPr lang="en-US" smtClean="0"/>
              <a:pPr/>
              <a:t>3/1/2017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C012029-3A47-4F59-A4F3-41497FAC42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www.onextelbulksms.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onextelbulksms.com/services.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onextelbulksms.com/branches.php"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mailto:enquiry@onexte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ulk-sms.jpg"/>
          <p:cNvPicPr>
            <a:picLocks noChangeAspect="1"/>
          </p:cNvPicPr>
          <p:nvPr/>
        </p:nvPicPr>
        <p:blipFill>
          <a:blip r:embed="rId2" cstate="print"/>
          <a:stretch>
            <a:fillRect/>
          </a:stretch>
        </p:blipFill>
        <p:spPr>
          <a:xfrm>
            <a:off x="7086600" y="76200"/>
            <a:ext cx="1828800" cy="609600"/>
          </a:xfrm>
          <a:prstGeom prst="rect">
            <a:avLst/>
          </a:prstGeom>
        </p:spPr>
      </p:pic>
      <p:pic>
        <p:nvPicPr>
          <p:cNvPr id="5" name="Picture 4" descr="bulk-sms-service-provider.jpg"/>
          <p:cNvPicPr>
            <a:picLocks noChangeAspect="1"/>
          </p:cNvPicPr>
          <p:nvPr/>
        </p:nvPicPr>
        <p:blipFill>
          <a:blip r:embed="rId3" cstate="print"/>
          <a:stretch>
            <a:fillRect/>
          </a:stretch>
        </p:blipFill>
        <p:spPr>
          <a:xfrm>
            <a:off x="0" y="2286000"/>
            <a:ext cx="9144000" cy="3200400"/>
          </a:xfrm>
          <a:prstGeom prst="rect">
            <a:avLst/>
          </a:prstGeom>
        </p:spPr>
      </p:pic>
      <p:sp>
        <p:nvSpPr>
          <p:cNvPr id="6" name="TextBox 5"/>
          <p:cNvSpPr txBox="1"/>
          <p:nvPr/>
        </p:nvSpPr>
        <p:spPr>
          <a:xfrm>
            <a:off x="152400" y="762000"/>
            <a:ext cx="8839200" cy="923330"/>
          </a:xfrm>
          <a:prstGeom prst="rect">
            <a:avLst/>
          </a:prstGeom>
          <a:noFill/>
        </p:spPr>
        <p:txBody>
          <a:bodyPr wrap="square" rtlCol="0">
            <a:spAutoFit/>
          </a:bodyPr>
          <a:lstStyle/>
          <a:p>
            <a:pPr algn="ctr"/>
            <a:r>
              <a:rPr lang="en-US" sz="5400" b="1" dirty="0" err="1" smtClean="0"/>
              <a:t>OneXtel</a:t>
            </a:r>
            <a:r>
              <a:rPr lang="en-US" sz="5400" b="1" dirty="0" smtClean="0"/>
              <a:t> Media PVT. LTD.</a:t>
            </a:r>
            <a:endParaRPr lang="en-US" sz="5400" b="1" dirty="0"/>
          </a:p>
        </p:txBody>
      </p:sp>
      <p:sp>
        <p:nvSpPr>
          <p:cNvPr id="7" name="TextBox 6"/>
          <p:cNvSpPr txBox="1"/>
          <p:nvPr/>
        </p:nvSpPr>
        <p:spPr>
          <a:xfrm>
            <a:off x="5715000" y="6096000"/>
            <a:ext cx="3048000" cy="584775"/>
          </a:xfrm>
          <a:prstGeom prst="rect">
            <a:avLst/>
          </a:prstGeom>
          <a:noFill/>
        </p:spPr>
        <p:txBody>
          <a:bodyPr wrap="square" rtlCol="0">
            <a:spAutoFit/>
          </a:bodyPr>
          <a:lstStyle/>
          <a:p>
            <a:r>
              <a:rPr lang="en-US" sz="1600" dirty="0" smtClean="0">
                <a:hlinkClick r:id="rId4"/>
              </a:rPr>
              <a:t>http://www.onextelbulksms.com/</a:t>
            </a:r>
            <a:endParaRPr lang="en-US" sz="1600" dirty="0" smtClean="0"/>
          </a:p>
          <a:p>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7400" y="1074003"/>
            <a:ext cx="5334000" cy="923330"/>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Black" pitchFamily="34" charset="0"/>
              </a:rPr>
              <a:t>Our Services</a:t>
            </a:r>
            <a:endPar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Black" pitchFamily="34" charset="0"/>
            </a:endParaRPr>
          </a:p>
        </p:txBody>
      </p:sp>
      <p:pic>
        <p:nvPicPr>
          <p:cNvPr id="6" name="Picture 5" descr="bulk-sms.jpg"/>
          <p:cNvPicPr>
            <a:picLocks noChangeAspect="1"/>
          </p:cNvPicPr>
          <p:nvPr/>
        </p:nvPicPr>
        <p:blipFill>
          <a:blip r:embed="rId2" cstate="print"/>
          <a:stretch>
            <a:fillRect/>
          </a:stretch>
        </p:blipFill>
        <p:spPr>
          <a:xfrm>
            <a:off x="0" y="304800"/>
            <a:ext cx="1828800" cy="609600"/>
          </a:xfrm>
          <a:prstGeom prst="rect">
            <a:avLst/>
          </a:prstGeom>
        </p:spPr>
      </p:pic>
      <p:sp>
        <p:nvSpPr>
          <p:cNvPr id="7" name="TextBox 6"/>
          <p:cNvSpPr txBox="1"/>
          <p:nvPr/>
        </p:nvSpPr>
        <p:spPr>
          <a:xfrm>
            <a:off x="2133600" y="2743200"/>
            <a:ext cx="6324600" cy="2677656"/>
          </a:xfrm>
          <a:prstGeom prst="rect">
            <a:avLst/>
          </a:prstGeom>
          <a:noFill/>
        </p:spPr>
        <p:txBody>
          <a:bodyPr wrap="square" rtlCol="0">
            <a:spAutoFit/>
          </a:bodyPr>
          <a:lstStyle/>
          <a:p>
            <a:pPr>
              <a:buFont typeface="Wingdings" pitchFamily="2" charset="2"/>
              <a:buChar char="Ø"/>
            </a:pPr>
            <a:r>
              <a:rPr lang="en-US" sz="2800" dirty="0" smtClean="0">
                <a:latin typeface="Arial" pitchFamily="34" charset="0"/>
                <a:cs typeface="Arial" pitchFamily="34" charset="0"/>
              </a:rPr>
              <a:t>Bulk SMS Services</a:t>
            </a:r>
          </a:p>
          <a:p>
            <a:pPr>
              <a:buFont typeface="Wingdings" pitchFamily="2" charset="2"/>
              <a:buChar char="Ø"/>
            </a:pPr>
            <a:r>
              <a:rPr lang="en-US" sz="2800" dirty="0" smtClean="0">
                <a:latin typeface="Arial" pitchFamily="34" charset="0"/>
                <a:cs typeface="Arial" pitchFamily="34" charset="0"/>
              </a:rPr>
              <a:t>Bulk Email Services</a:t>
            </a:r>
          </a:p>
          <a:p>
            <a:pPr>
              <a:buFont typeface="Wingdings" pitchFamily="2" charset="2"/>
              <a:buChar char="Ø"/>
            </a:pPr>
            <a:r>
              <a:rPr lang="en-US" sz="2800" dirty="0" smtClean="0">
                <a:latin typeface="Arial" pitchFamily="34" charset="0"/>
                <a:cs typeface="Arial" pitchFamily="34" charset="0"/>
              </a:rPr>
              <a:t>IVR (Interactive Voice Response)</a:t>
            </a:r>
          </a:p>
          <a:p>
            <a:pPr>
              <a:buFont typeface="Wingdings" pitchFamily="2" charset="2"/>
              <a:buChar char="Ø"/>
            </a:pPr>
            <a:r>
              <a:rPr lang="en-US" sz="2800" dirty="0" smtClean="0">
                <a:latin typeface="Arial" pitchFamily="34" charset="0"/>
                <a:cs typeface="Arial" pitchFamily="34" charset="0"/>
              </a:rPr>
              <a:t>Long Code Services</a:t>
            </a:r>
          </a:p>
          <a:p>
            <a:pPr>
              <a:buFont typeface="Wingdings" pitchFamily="2" charset="2"/>
              <a:buChar char="Ø"/>
            </a:pPr>
            <a:r>
              <a:rPr lang="en-US" sz="2800" dirty="0" smtClean="0">
                <a:latin typeface="Arial" pitchFamily="34" charset="0"/>
                <a:cs typeface="Arial" pitchFamily="34" charset="0"/>
              </a:rPr>
              <a:t>Short Code Services</a:t>
            </a:r>
          </a:p>
          <a:p>
            <a:pPr>
              <a:buFont typeface="Wingdings" pitchFamily="2" charset="2"/>
              <a:buChar char="Ø"/>
            </a:pPr>
            <a:r>
              <a:rPr lang="en-US" sz="2800" dirty="0" smtClean="0">
                <a:latin typeface="Arial" pitchFamily="34" charset="0"/>
                <a:cs typeface="Arial" pitchFamily="34" charset="0"/>
              </a:rPr>
              <a:t>Voice SMS Services</a:t>
            </a:r>
          </a:p>
        </p:txBody>
      </p:sp>
      <p:sp>
        <p:nvSpPr>
          <p:cNvPr id="8" name="TextBox 7"/>
          <p:cNvSpPr txBox="1"/>
          <p:nvPr/>
        </p:nvSpPr>
        <p:spPr>
          <a:xfrm>
            <a:off x="4572000" y="6321623"/>
            <a:ext cx="4343400" cy="307777"/>
          </a:xfrm>
          <a:prstGeom prst="rect">
            <a:avLst/>
          </a:prstGeom>
          <a:noFill/>
        </p:spPr>
        <p:txBody>
          <a:bodyPr wrap="square" rtlCol="0">
            <a:spAutoFit/>
          </a:bodyPr>
          <a:lstStyle/>
          <a:p>
            <a:r>
              <a:rPr lang="en-US" sz="1400" dirty="0" smtClean="0">
                <a:solidFill>
                  <a:srgbClr val="0070C0"/>
                </a:solidFill>
                <a:hlinkClick r:id="rId3"/>
              </a:rPr>
              <a:t>http://www.onextelbulksms.com/services.php</a:t>
            </a:r>
            <a:endParaRPr lang="en-US" sz="1400" dirty="0" smtClean="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ulk-sms.jpg"/>
          <p:cNvPicPr>
            <a:picLocks noChangeAspect="1"/>
          </p:cNvPicPr>
          <p:nvPr/>
        </p:nvPicPr>
        <p:blipFill>
          <a:blip r:embed="rId2" cstate="print"/>
          <a:stretch>
            <a:fillRect/>
          </a:stretch>
        </p:blipFill>
        <p:spPr>
          <a:xfrm>
            <a:off x="6629400" y="152400"/>
            <a:ext cx="2057400" cy="685800"/>
          </a:xfrm>
          <a:prstGeom prst="rect">
            <a:avLst/>
          </a:prstGeom>
        </p:spPr>
      </p:pic>
      <p:sp>
        <p:nvSpPr>
          <p:cNvPr id="5" name="TextBox 4"/>
          <p:cNvSpPr txBox="1"/>
          <p:nvPr/>
        </p:nvSpPr>
        <p:spPr>
          <a:xfrm>
            <a:off x="1524000" y="1182468"/>
            <a:ext cx="5029200" cy="769441"/>
          </a:xfrm>
          <a:prstGeom prst="rect">
            <a:avLst/>
          </a:prstGeom>
          <a:noFill/>
        </p:spPr>
        <p:txBody>
          <a:bodyPr wrap="square" rtlCol="0">
            <a:spAutoFit/>
          </a:bodyPr>
          <a:lstStyle/>
          <a:p>
            <a:pPr algn="ctr"/>
            <a:r>
              <a:rPr lang="en-US" sz="4400" b="1" dirty="0" smtClean="0">
                <a:latin typeface="Times New Roman" pitchFamily="18" charset="0"/>
                <a:cs typeface="Times New Roman" pitchFamily="18" charset="0"/>
              </a:rPr>
              <a:t>What is Bulk SMS</a:t>
            </a:r>
            <a:endParaRPr lang="en-US" sz="4400" b="1" dirty="0">
              <a:latin typeface="Times New Roman" pitchFamily="18" charset="0"/>
              <a:cs typeface="Times New Roman" pitchFamily="18" charset="0"/>
            </a:endParaRPr>
          </a:p>
        </p:txBody>
      </p:sp>
      <p:sp>
        <p:nvSpPr>
          <p:cNvPr id="6" name="TextBox 5"/>
          <p:cNvSpPr txBox="1"/>
          <p:nvPr/>
        </p:nvSpPr>
        <p:spPr>
          <a:xfrm>
            <a:off x="304800" y="2286000"/>
            <a:ext cx="8153400" cy="2308324"/>
          </a:xfrm>
          <a:prstGeom prst="rect">
            <a:avLst/>
          </a:prstGeom>
          <a:noFill/>
        </p:spPr>
        <p:txBody>
          <a:bodyPr wrap="square" rtlCol="0">
            <a:spAutoFit/>
          </a:bodyPr>
          <a:lstStyle/>
          <a:p>
            <a:pPr algn="just"/>
            <a:r>
              <a:rPr lang="en-US" sz="2400" b="1" dirty="0" smtClean="0"/>
              <a:t>Bulk SMS </a:t>
            </a:r>
            <a:r>
              <a:rPr lang="en-US" sz="2400" dirty="0" smtClean="0"/>
              <a:t>in India is the scattering of Large quantities of SMS messages for delivery to Mobiles terminals. It is utilized by media organizations, companies, banks (for marketing and extortion control) and purchaser brands for an variety of purposes including entertainment, undertaking and mobile promoting.</a:t>
            </a:r>
            <a:endParaRPr lang="en-US" sz="2400" dirty="0"/>
          </a:p>
        </p:txBody>
      </p:sp>
      <p:sp>
        <p:nvSpPr>
          <p:cNvPr id="7" name="TextBox 6"/>
          <p:cNvSpPr txBox="1"/>
          <p:nvPr/>
        </p:nvSpPr>
        <p:spPr>
          <a:xfrm>
            <a:off x="4724400" y="6324600"/>
            <a:ext cx="4038600" cy="307777"/>
          </a:xfrm>
          <a:prstGeom prst="rect">
            <a:avLst/>
          </a:prstGeom>
          <a:noFill/>
        </p:spPr>
        <p:txBody>
          <a:bodyPr wrap="square" rtlCol="0">
            <a:spAutoFit/>
          </a:bodyPr>
          <a:lstStyle/>
          <a:p>
            <a:pPr algn="ctr"/>
            <a:r>
              <a:rPr lang="en-US" sz="1400" dirty="0" smtClean="0">
                <a:hlinkClick r:id="rId3"/>
              </a:rPr>
              <a:t>http://www.onextelbulksms.com/branches.php</a:t>
            </a:r>
            <a:endParaRPr lang="en-US" sz="1400" dirty="0"/>
          </a:p>
        </p:txBody>
      </p:sp>
      <p:pic>
        <p:nvPicPr>
          <p:cNvPr id="9" name="Picture 8" descr="download.png"/>
          <p:cNvPicPr>
            <a:picLocks noChangeAspect="1"/>
          </p:cNvPicPr>
          <p:nvPr/>
        </p:nvPicPr>
        <p:blipFill>
          <a:blip r:embed="rId4" cstate="print"/>
          <a:stretch>
            <a:fillRect/>
          </a:stretch>
        </p:blipFill>
        <p:spPr>
          <a:xfrm>
            <a:off x="762000" y="4800600"/>
            <a:ext cx="3048000" cy="14763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609600"/>
            <a:ext cx="7239000" cy="523220"/>
          </a:xfrm>
          <a:prstGeom prst="rect">
            <a:avLst/>
          </a:prstGeom>
          <a:noFill/>
        </p:spPr>
        <p:txBody>
          <a:bodyPr wrap="square" rtlCol="0">
            <a:spAutoFit/>
          </a:bodyPr>
          <a:lstStyle/>
          <a:p>
            <a:pPr algn="ctr"/>
            <a:r>
              <a:rPr lang="en-US" sz="2800" dirty="0" smtClean="0">
                <a:latin typeface="Arial Black" pitchFamily="34" charset="0"/>
              </a:rPr>
              <a:t>Advantages of Bulk SMS Service </a:t>
            </a:r>
            <a:endParaRPr lang="en-US" sz="2800" dirty="0">
              <a:latin typeface="Arial Black" pitchFamily="34" charset="0"/>
            </a:endParaRPr>
          </a:p>
        </p:txBody>
      </p:sp>
      <p:pic>
        <p:nvPicPr>
          <p:cNvPr id="5" name="Picture 4" descr="bulk-sms.jpg"/>
          <p:cNvPicPr>
            <a:picLocks noChangeAspect="1"/>
          </p:cNvPicPr>
          <p:nvPr/>
        </p:nvPicPr>
        <p:blipFill>
          <a:blip r:embed="rId2" cstate="print"/>
          <a:stretch>
            <a:fillRect/>
          </a:stretch>
        </p:blipFill>
        <p:spPr>
          <a:xfrm>
            <a:off x="6858000" y="152400"/>
            <a:ext cx="1828800" cy="609600"/>
          </a:xfrm>
          <a:prstGeom prst="rect">
            <a:avLst/>
          </a:prstGeom>
        </p:spPr>
      </p:pic>
      <p:sp>
        <p:nvSpPr>
          <p:cNvPr id="6" name="Oval 5"/>
          <p:cNvSpPr/>
          <p:nvPr/>
        </p:nvSpPr>
        <p:spPr>
          <a:xfrm>
            <a:off x="3352800" y="3200400"/>
            <a:ext cx="14478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Bulk SMS</a:t>
            </a:r>
            <a:endParaRPr lang="en-US" b="1" dirty="0"/>
          </a:p>
        </p:txBody>
      </p:sp>
      <p:pic>
        <p:nvPicPr>
          <p:cNvPr id="8" name="Picture 7" descr="bulk-sms-ppt-5-638.jpg"/>
          <p:cNvPicPr>
            <a:picLocks noChangeAspect="1"/>
          </p:cNvPicPr>
          <p:nvPr/>
        </p:nvPicPr>
        <p:blipFill>
          <a:blip r:embed="rId3" cstate="print"/>
          <a:srcRect t="21608" r="3605" b="2246"/>
          <a:stretch>
            <a:fillRect/>
          </a:stretch>
        </p:blipFill>
        <p:spPr>
          <a:xfrm>
            <a:off x="304800" y="1308224"/>
            <a:ext cx="8458200" cy="5016376"/>
          </a:xfrm>
          <a:prstGeom prst="flowChartProcess">
            <a:avLst/>
          </a:prstGeom>
          <a:ln>
            <a:noFill/>
          </a:ln>
          <a:effectLst>
            <a:outerShdw blurRad="292100" dist="139700" dir="2700000" algn="tl" rotWithShape="0">
              <a:srgbClr val="333333">
                <a:alpha val="65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act12.png"/>
          <p:cNvPicPr>
            <a:picLocks noChangeAspect="1"/>
          </p:cNvPicPr>
          <p:nvPr/>
        </p:nvPicPr>
        <p:blipFill>
          <a:blip r:embed="rId2" cstate="print"/>
          <a:stretch>
            <a:fillRect/>
          </a:stretch>
        </p:blipFill>
        <p:spPr>
          <a:xfrm>
            <a:off x="381000" y="685800"/>
            <a:ext cx="7469109" cy="2514600"/>
          </a:xfrm>
          <a:prstGeom prst="rect">
            <a:avLst/>
          </a:prstGeom>
        </p:spPr>
      </p:pic>
      <p:pic>
        <p:nvPicPr>
          <p:cNvPr id="4" name="Picture 3" descr="bulk-sms.jpg"/>
          <p:cNvPicPr>
            <a:picLocks noChangeAspect="1"/>
          </p:cNvPicPr>
          <p:nvPr/>
        </p:nvPicPr>
        <p:blipFill>
          <a:blip r:embed="rId3" cstate="print"/>
          <a:stretch>
            <a:fillRect/>
          </a:stretch>
        </p:blipFill>
        <p:spPr>
          <a:xfrm>
            <a:off x="6629400" y="152400"/>
            <a:ext cx="2057400" cy="685800"/>
          </a:xfrm>
          <a:prstGeom prst="rect">
            <a:avLst/>
          </a:prstGeom>
        </p:spPr>
      </p:pic>
      <p:sp>
        <p:nvSpPr>
          <p:cNvPr id="6" name="TextBox 5"/>
          <p:cNvSpPr txBox="1"/>
          <p:nvPr/>
        </p:nvSpPr>
        <p:spPr>
          <a:xfrm>
            <a:off x="685800" y="3124200"/>
            <a:ext cx="6172200" cy="2308324"/>
          </a:xfrm>
          <a:prstGeom prst="rect">
            <a:avLst/>
          </a:prstGeom>
          <a:noFill/>
        </p:spPr>
        <p:txBody>
          <a:bodyPr wrap="square" rtlCol="0">
            <a:spAutoFit/>
          </a:bodyPr>
          <a:lstStyle/>
          <a:p>
            <a:r>
              <a:rPr lang="en-US" sz="2000" b="1" dirty="0" smtClean="0">
                <a:latin typeface="Arial" pitchFamily="34" charset="0"/>
                <a:cs typeface="Arial" pitchFamily="34" charset="0"/>
              </a:rPr>
              <a:t>Address :- </a:t>
            </a:r>
          </a:p>
          <a:p>
            <a:endParaRPr lang="pt-BR" sz="1400" dirty="0" smtClean="0">
              <a:latin typeface="Arial" pitchFamily="34" charset="0"/>
              <a:cs typeface="Arial" pitchFamily="34" charset="0"/>
            </a:endParaRPr>
          </a:p>
          <a:p>
            <a:r>
              <a:rPr lang="pt-BR" sz="1400" dirty="0" smtClean="0">
                <a:latin typeface="Arial" pitchFamily="34" charset="0"/>
                <a:cs typeface="Arial" pitchFamily="34" charset="0"/>
              </a:rPr>
              <a:t>                            H-218, </a:t>
            </a:r>
            <a:r>
              <a:rPr lang="pt-BR" sz="1400" dirty="0" smtClean="0">
                <a:latin typeface="Arial" pitchFamily="34" charset="0"/>
                <a:cs typeface="Arial" pitchFamily="34" charset="0"/>
              </a:rPr>
              <a:t>2nd Floor, Sector-63, Noida, Uttar Pradesh </a:t>
            </a:r>
            <a:r>
              <a:rPr lang="pt-BR" sz="1400" dirty="0" smtClean="0">
                <a:latin typeface="Arial" pitchFamily="34" charset="0"/>
                <a:cs typeface="Arial" pitchFamily="34" charset="0"/>
              </a:rPr>
              <a:t>201301</a:t>
            </a:r>
          </a:p>
          <a:p>
            <a:endParaRPr lang="pt-BR" sz="1400" b="1" dirty="0" smtClean="0">
              <a:latin typeface="Arial" pitchFamily="34" charset="0"/>
              <a:cs typeface="Arial" pitchFamily="34" charset="0"/>
            </a:endParaRPr>
          </a:p>
          <a:p>
            <a:r>
              <a:rPr lang="pt-BR" sz="2000" b="1" dirty="0" smtClean="0">
                <a:latin typeface="Arial" pitchFamily="34" charset="0"/>
                <a:cs typeface="Arial" pitchFamily="34" charset="0"/>
              </a:rPr>
              <a:t>Call Us </a:t>
            </a:r>
            <a:r>
              <a:rPr lang="pt-BR" sz="1400" b="1" dirty="0" smtClean="0">
                <a:latin typeface="Arial" pitchFamily="34" charset="0"/>
                <a:cs typeface="Arial" pitchFamily="34" charset="0"/>
              </a:rPr>
              <a:t>: - </a:t>
            </a:r>
          </a:p>
          <a:p>
            <a:r>
              <a:rPr lang="pt-BR" sz="1400" b="1" dirty="0" smtClean="0">
                <a:latin typeface="Arial" pitchFamily="34" charset="0"/>
                <a:cs typeface="Arial" pitchFamily="34" charset="0"/>
              </a:rPr>
              <a:t> </a:t>
            </a:r>
            <a:r>
              <a:rPr lang="pt-BR" sz="1400" b="1" dirty="0" smtClean="0">
                <a:latin typeface="Arial" pitchFamily="34" charset="0"/>
                <a:cs typeface="Arial" pitchFamily="34" charset="0"/>
              </a:rPr>
              <a:t>                           </a:t>
            </a:r>
            <a:r>
              <a:rPr lang="en-US" sz="1400" dirty="0" smtClean="0">
                <a:latin typeface="Arial" pitchFamily="34" charset="0"/>
                <a:cs typeface="Arial" pitchFamily="34" charset="0"/>
              </a:rPr>
              <a:t>+91-9999036088 , 0120-4900975</a:t>
            </a:r>
          </a:p>
          <a:p>
            <a:endParaRPr lang="en-US" sz="1400" b="1" dirty="0" smtClean="0">
              <a:latin typeface="Arial" pitchFamily="34" charset="0"/>
              <a:cs typeface="Arial" pitchFamily="34" charset="0"/>
            </a:endParaRPr>
          </a:p>
          <a:p>
            <a:r>
              <a:rPr lang="pt-BR" sz="2000" b="1" dirty="0" smtClean="0">
                <a:latin typeface="Arial" pitchFamily="34" charset="0"/>
                <a:cs typeface="Arial" pitchFamily="34" charset="0"/>
              </a:rPr>
              <a:t>Email</a:t>
            </a:r>
            <a:r>
              <a:rPr lang="pt-BR" sz="1400" b="1" dirty="0" smtClean="0">
                <a:latin typeface="Arial" pitchFamily="34" charset="0"/>
                <a:cs typeface="Arial" pitchFamily="34" charset="0"/>
              </a:rPr>
              <a:t> </a:t>
            </a:r>
            <a:r>
              <a:rPr lang="pt-BR" sz="1050" b="1" dirty="0" smtClean="0">
                <a:latin typeface="Arial" pitchFamily="34" charset="0"/>
                <a:cs typeface="Arial" pitchFamily="34" charset="0"/>
              </a:rPr>
              <a:t>: - </a:t>
            </a:r>
            <a:r>
              <a:rPr lang="pt-BR" sz="1050" b="1" dirty="0" smtClean="0">
                <a:latin typeface="Arial" pitchFamily="34" charset="0"/>
                <a:cs typeface="Arial" pitchFamily="34" charset="0"/>
              </a:rPr>
              <a:t>   </a:t>
            </a:r>
            <a:r>
              <a:rPr lang="en-US" sz="1400" dirty="0" smtClean="0">
                <a:latin typeface="Arial" pitchFamily="34" charset="0"/>
                <a:cs typeface="Arial" pitchFamily="34" charset="0"/>
                <a:hlinkClick r:id="rId4"/>
              </a:rPr>
              <a:t>enquiry@onextel.com</a:t>
            </a:r>
            <a:endParaRPr lang="en-US" sz="1400" dirty="0" smtClean="0">
              <a:latin typeface="Arial" pitchFamily="34" charset="0"/>
              <a:cs typeface="Arial" pitchFamily="34" charset="0"/>
            </a:endParaRPr>
          </a:p>
          <a:p>
            <a:endParaRPr lang="en-US" sz="1400" b="1"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71</TotalTime>
  <Words>130</Words>
  <Application>Microsoft Office PowerPoint</Application>
  <PresentationFormat>On-screen Show (4:3)</PresentationFormat>
  <Paragraphs>23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18</cp:revision>
  <dcterms:created xsi:type="dcterms:W3CDTF">2017-02-25T07:50:43Z</dcterms:created>
  <dcterms:modified xsi:type="dcterms:W3CDTF">2017-03-01T06:17:56Z</dcterms:modified>
</cp:coreProperties>
</file>