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B5A-2454-4889-A587-F2185A77D88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D65F-31FC-4B14-A5F2-F29B64F8D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5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B5A-2454-4889-A587-F2185A77D88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D65F-31FC-4B14-A5F2-F29B64F8D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3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B5A-2454-4889-A587-F2185A77D88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D65F-31FC-4B14-A5F2-F29B64F8D87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9817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B5A-2454-4889-A587-F2185A77D88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D65F-31FC-4B14-A5F2-F29B64F8D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49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B5A-2454-4889-A587-F2185A77D88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D65F-31FC-4B14-A5F2-F29B64F8D87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7188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B5A-2454-4889-A587-F2185A77D88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D65F-31FC-4B14-A5F2-F29B64F8D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91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B5A-2454-4889-A587-F2185A77D88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D65F-31FC-4B14-A5F2-F29B64F8D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994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B5A-2454-4889-A587-F2185A77D88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D65F-31FC-4B14-A5F2-F29B64F8D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9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B5A-2454-4889-A587-F2185A77D88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D65F-31FC-4B14-A5F2-F29B64F8D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2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B5A-2454-4889-A587-F2185A77D88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D65F-31FC-4B14-A5F2-F29B64F8D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34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B5A-2454-4889-A587-F2185A77D88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D65F-31FC-4B14-A5F2-F29B64F8D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91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B5A-2454-4889-A587-F2185A77D88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D65F-31FC-4B14-A5F2-F29B64F8D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59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B5A-2454-4889-A587-F2185A77D88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D65F-31FC-4B14-A5F2-F29B64F8D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45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B5A-2454-4889-A587-F2185A77D88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D65F-31FC-4B14-A5F2-F29B64F8D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58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B5A-2454-4889-A587-F2185A77D88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D65F-31FC-4B14-A5F2-F29B64F8D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7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A9B5A-2454-4889-A587-F2185A77D88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0D65F-31FC-4B14-A5F2-F29B64F8D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4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A9B5A-2454-4889-A587-F2185A77D88C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50D65F-31FC-4B14-A5F2-F29B64F8D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54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3634891"/>
            <a:ext cx="7766936" cy="1646302"/>
          </a:xfrm>
        </p:spPr>
        <p:txBody>
          <a:bodyPr/>
          <a:lstStyle/>
          <a:p>
            <a:r>
              <a:rPr lang="en-US" dirty="0" smtClean="0"/>
              <a:t>Nilkanth Metal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5281193"/>
            <a:ext cx="7766936" cy="1096899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Brass Pressure Gauge Parts Supplier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06" y="0"/>
            <a:ext cx="12224279" cy="33871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067" y="4244354"/>
            <a:ext cx="2019582" cy="127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3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4310" y="269314"/>
            <a:ext cx="33425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Company Profile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90775"/>
            <a:ext cx="5676900" cy="446722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190186" y="190172"/>
            <a:ext cx="435305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0" dirty="0" smtClean="0">
                <a:solidFill>
                  <a:schemeClr val="tx2">
                    <a:lumMod val="75000"/>
                  </a:schemeClr>
                </a:solidFill>
                <a:effectLst/>
                <a:latin typeface="Poppins"/>
              </a:rPr>
              <a:t>Since its inception in 2002, Nilkanth Metal created itself as the best manufacturer, supplier, and exporter of different brass products. </a:t>
            </a:r>
          </a:p>
          <a:p>
            <a:endParaRPr lang="en-US" sz="2000" dirty="0">
              <a:solidFill>
                <a:schemeClr val="tx2">
                  <a:lumMod val="75000"/>
                </a:schemeClr>
              </a:solidFill>
              <a:latin typeface="Poppins"/>
            </a:endParaRPr>
          </a:p>
          <a:p>
            <a:r>
              <a:rPr lang="en-US" sz="2000" b="0" i="0" dirty="0" smtClean="0">
                <a:solidFill>
                  <a:schemeClr val="tx2">
                    <a:lumMod val="75000"/>
                  </a:schemeClr>
                </a:solidFill>
                <a:effectLst/>
                <a:latin typeface="Poppins"/>
              </a:rPr>
              <a:t>Year by year we have kept appending new products to its list. The main aim of Nilkanth Metal is to give excellent quality with total customer satisfaction.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889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76913" y="204919"/>
            <a:ext cx="28200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FF0000"/>
                </a:solidFill>
              </a:rPr>
              <a:t>Our Expertise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40585"/>
            <a:ext cx="12274137" cy="411741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86366" y="1257308"/>
            <a:ext cx="916975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chemeClr val="tx2">
                    <a:lumMod val="75000"/>
                  </a:schemeClr>
                </a:solidFill>
                <a:latin typeface="Poppins"/>
              </a:rPr>
              <a:t>Dutux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Poppins"/>
              </a:rPr>
              <a:t> is a brand name by Nilkanth Metal, used since 2013 to represent the unique identity of products by Nilkanth Metal.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Poppins"/>
              </a:rPr>
              <a:t>To give the best quality products and total customer satisfaction</a:t>
            </a:r>
          </a:p>
        </p:txBody>
      </p:sp>
    </p:spTree>
    <p:extLst>
      <p:ext uri="{BB962C8B-B14F-4D97-AF65-F5344CB8AC3E}">
        <p14:creationId xmlns:p14="http://schemas.microsoft.com/office/powerpoint/2010/main" val="3759343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3184" y="204919"/>
            <a:ext cx="33874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accent1">
                    <a:lumMod val="50000"/>
                  </a:schemeClr>
                </a:solidFill>
              </a:rPr>
              <a:t>Why</a:t>
            </a:r>
            <a:r>
              <a:rPr lang="en-US" sz="3200" b="1" u="sng" dirty="0" smtClean="0">
                <a:solidFill>
                  <a:srgbClr val="FF0000"/>
                </a:solidFill>
              </a:rPr>
              <a:t> Choose Us ?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018" y="1317602"/>
            <a:ext cx="7943476" cy="26362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7460" y="4181609"/>
            <a:ext cx="5210591" cy="2238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967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97148" y="204919"/>
            <a:ext cx="39795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accent1">
                    <a:lumMod val="50000"/>
                  </a:schemeClr>
                </a:solidFill>
              </a:rPr>
              <a:t>Industries </a:t>
            </a:r>
            <a:r>
              <a:rPr lang="en-US" sz="3200" b="1" u="sng" dirty="0" smtClean="0">
                <a:solidFill>
                  <a:srgbClr val="FF0000"/>
                </a:solidFill>
              </a:rPr>
              <a:t>We Serve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7366"/>
            <a:ext cx="5756987" cy="52306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7076" y="1623393"/>
            <a:ext cx="5854924" cy="523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539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3048" y="1605029"/>
            <a:ext cx="5761820" cy="360455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64664" y="204919"/>
            <a:ext cx="224452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u="sng" dirty="0" smtClean="0">
                <a:solidFill>
                  <a:srgbClr val="FF0000"/>
                </a:solidFill>
              </a:rPr>
              <a:t>Contact Us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724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106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Poppins</vt:lpstr>
      <vt:lpstr>Trebuchet MS</vt:lpstr>
      <vt:lpstr>Wingdings 3</vt:lpstr>
      <vt:lpstr>Facet</vt:lpstr>
      <vt:lpstr>Nilkanth Metal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Nilkanth Metal</dc:title>
  <dc:creator>TOPAZ07</dc:creator>
  <cp:lastModifiedBy>TOPAZ07</cp:lastModifiedBy>
  <cp:revision>12</cp:revision>
  <dcterms:created xsi:type="dcterms:W3CDTF">2022-04-26T09:22:30Z</dcterms:created>
  <dcterms:modified xsi:type="dcterms:W3CDTF">2022-04-26T10:08:25Z</dcterms:modified>
</cp:coreProperties>
</file>